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82"/>
    <a:srgbClr val="ED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0AA79-4FCC-074F-85E0-CEE218925B64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12006-13B0-9343-974D-D1B6F7856F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36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5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12006-13B0-9343-974D-D1B6F7856FE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51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6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9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2573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30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694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8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7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98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61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4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56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44B4-9850-F84E-AF53-CD3E9423C711}" type="datetimeFigureOut">
              <a:rPr lang="pt-BR" smtClean="0"/>
              <a:t>08/10/2020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D5177-FEBC-BE45-ABC7-E7850195CA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4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ao ar livre, pessoa, raquete, bola&#10;&#10;Descrição gerada automaticamente">
            <a:extLst>
              <a:ext uri="{FF2B5EF4-FFF2-40B4-BE49-F238E27FC236}">
                <a16:creationId xmlns:a16="http://schemas.microsoft.com/office/drawing/2014/main" id="{BF08DEA7-5B66-CF44-903B-1C2989EA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FBF7E0-80B7-554A-B9CB-C075A8F35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85999"/>
            <a:ext cx="7772400" cy="1223963"/>
          </a:xfrm>
        </p:spPr>
        <p:txBody>
          <a:bodyPr>
            <a:normAutofit/>
          </a:bodyPr>
          <a:lstStyle/>
          <a:p>
            <a:r>
              <a:rPr lang="pt-BR" sz="7200" b="1" dirty="0">
                <a:solidFill>
                  <a:srgbClr val="ED8B00"/>
                </a:solidFill>
                <a:latin typeface="+mn-lt"/>
                <a:cs typeface="Calibri" panose="020F0502020204030204" pitchFamily="34" charset="0"/>
              </a:rPr>
              <a:t>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DB2D7A-5A1B-AA48-B60E-D084E6E3E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108507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+mj-lt"/>
              </a:rPr>
              <a:t>Texto Complementar</a:t>
            </a:r>
          </a:p>
        </p:txBody>
      </p:sp>
    </p:spTree>
    <p:extLst>
      <p:ext uri="{BB962C8B-B14F-4D97-AF65-F5344CB8AC3E}">
        <p14:creationId xmlns:p14="http://schemas.microsoft.com/office/powerpoint/2010/main" val="251155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zul, bola, raquete, jogador&#10;&#10;Descrição gerada automaticamente">
            <a:extLst>
              <a:ext uri="{FF2B5EF4-FFF2-40B4-BE49-F238E27FC236}">
                <a16:creationId xmlns:a16="http://schemas.microsoft.com/office/drawing/2014/main" id="{015EAE75-189F-904B-9E77-737F20A8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01A74E7-A254-E346-85BC-EF9538AF4207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Título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7A0F443A-9CCE-F84C-85FF-FF1322180916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rgbClr val="ED8B00"/>
                </a:solidFill>
                <a:latin typeface="+mj-lt"/>
              </a:rPr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59725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6227E104-5471-AB47-87FC-96484F5AA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Assunto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130BC05C-F296-DB41-B756-3F9967B721C0}"/>
              </a:ext>
            </a:extLst>
          </p:cNvPr>
          <p:cNvSpPr txBox="1">
            <a:spLocks/>
          </p:cNvSpPr>
          <p:nvPr/>
        </p:nvSpPr>
        <p:spPr>
          <a:xfrm>
            <a:off x="796637" y="1163780"/>
            <a:ext cx="6089071" cy="471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spc="3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SUBTÍTULO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2D27570-BA3C-E244-8A39-73DCFE01C98D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Text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printing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typesetting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industry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.;</a:t>
            </a:r>
          </a:p>
          <a:p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Ipsum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has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been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industry's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standard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dummy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text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ever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since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1500s;</a:t>
            </a:r>
          </a:p>
          <a:p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Unknown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printer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took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galley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scrambled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It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has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survived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only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five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centuries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; </a:t>
            </a:r>
          </a:p>
          <a:p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Letraset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sheets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containing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Ipsum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passages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more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recently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with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desktop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publishing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software;</a:t>
            </a:r>
          </a:p>
          <a:p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Aldus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PageMaker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including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versions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400" dirty="0">
                <a:solidFill>
                  <a:schemeClr val="bg2">
                    <a:lumMod val="75000"/>
                  </a:schemeClr>
                </a:solidFill>
              </a:rPr>
              <a:t> Ipsum.</a:t>
            </a:r>
          </a:p>
        </p:txBody>
      </p:sp>
    </p:spTree>
    <p:extLst>
      <p:ext uri="{BB962C8B-B14F-4D97-AF65-F5344CB8AC3E}">
        <p14:creationId xmlns:p14="http://schemas.microsoft.com/office/powerpoint/2010/main" val="143650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Descrição gerada automaticamente">
            <a:extLst>
              <a:ext uri="{FF2B5EF4-FFF2-40B4-BE49-F238E27FC236}">
                <a16:creationId xmlns:a16="http://schemas.microsoft.com/office/drawing/2014/main" id="{1AD44E78-8C39-914E-95F1-E1751A18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489F5D36-DFC3-5141-9F8E-6FACABCF76D1}"/>
              </a:ext>
            </a:extLst>
          </p:cNvPr>
          <p:cNvSpPr txBox="1">
            <a:spLocks/>
          </p:cNvSpPr>
          <p:nvPr/>
        </p:nvSpPr>
        <p:spPr>
          <a:xfrm>
            <a:off x="796637" y="471050"/>
            <a:ext cx="6089071" cy="692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2">
                    <a:lumMod val="75000"/>
                  </a:schemeClr>
                </a:solidFill>
                <a:latin typeface="+mn-lt"/>
                <a:cs typeface="Calibri" panose="020F0502020204030204" pitchFamily="34" charset="0"/>
              </a:rPr>
              <a:t>Assunto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F21C0EC-D934-1A42-AB58-4C0F267C65DB}"/>
              </a:ext>
            </a:extLst>
          </p:cNvPr>
          <p:cNvSpPr txBox="1">
            <a:spLocks/>
          </p:cNvSpPr>
          <p:nvPr/>
        </p:nvSpPr>
        <p:spPr>
          <a:xfrm>
            <a:off x="796637" y="2119745"/>
            <a:ext cx="7557654" cy="31865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 err="1">
                <a:solidFill>
                  <a:srgbClr val="004382"/>
                </a:solidFill>
              </a:rPr>
              <a:t>What</a:t>
            </a:r>
            <a:r>
              <a:rPr lang="pt-BR" b="1" dirty="0">
                <a:solidFill>
                  <a:srgbClr val="004382"/>
                </a:solidFill>
              </a:rPr>
              <a:t> </a:t>
            </a:r>
            <a:r>
              <a:rPr lang="pt-BR" b="1" dirty="0" err="1">
                <a:solidFill>
                  <a:srgbClr val="004382"/>
                </a:solidFill>
              </a:rPr>
              <a:t>is</a:t>
            </a:r>
            <a:r>
              <a:rPr lang="pt-BR" b="1" dirty="0">
                <a:solidFill>
                  <a:srgbClr val="004382"/>
                </a:solidFill>
              </a:rPr>
              <a:t> </a:t>
            </a:r>
            <a:r>
              <a:rPr lang="pt-BR" b="1" dirty="0" err="1">
                <a:solidFill>
                  <a:srgbClr val="004382"/>
                </a:solidFill>
              </a:rPr>
              <a:t>Lorem</a:t>
            </a:r>
            <a:r>
              <a:rPr lang="pt-BR" b="1" dirty="0">
                <a:solidFill>
                  <a:srgbClr val="004382"/>
                </a:solidFill>
              </a:rPr>
              <a:t> Ipsum?</a:t>
            </a:r>
          </a:p>
          <a:p>
            <a:pPr marL="0" indent="0">
              <a:buNone/>
            </a:pP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Ipsum 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is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simply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dummy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text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printing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typesetting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industry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.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Ipsum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has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been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industry's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standard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dummy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text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ever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since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1500s,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when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unknown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printer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took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galley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scrambled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it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make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a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specimen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book. It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has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survived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only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five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centuries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but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also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leap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into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electronic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typesetting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remaining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essentially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unchanged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. It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was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popularised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in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1960s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with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release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Letraset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sheets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containing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Ipsum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passages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more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recently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with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desktop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publishing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software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like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Aldus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PageMaker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including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versions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of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bg2">
                    <a:lumMod val="75000"/>
                  </a:schemeClr>
                </a:solidFill>
              </a:rPr>
              <a:t>Lorem</a:t>
            </a:r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 Ipsum.</a:t>
            </a:r>
          </a:p>
        </p:txBody>
      </p:sp>
    </p:spTree>
    <p:extLst>
      <p:ext uri="{BB962C8B-B14F-4D97-AF65-F5344CB8AC3E}">
        <p14:creationId xmlns:p14="http://schemas.microsoft.com/office/powerpoint/2010/main" val="202670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ao ar livre, edifício, luz, sol&#10;&#10;Descrição gerada automaticamente">
            <a:extLst>
              <a:ext uri="{FF2B5EF4-FFF2-40B4-BE49-F238E27FC236}">
                <a16:creationId xmlns:a16="http://schemas.microsoft.com/office/drawing/2014/main" id="{0A4524E3-D7E4-3D4C-B379-7E74F6D4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093" y="284117"/>
            <a:ext cx="9453093" cy="6289765"/>
          </a:xfrm>
          <a:prstGeom prst="rect">
            <a:avLst/>
          </a:prstGeom>
        </p:spPr>
      </p:pic>
      <p:pic>
        <p:nvPicPr>
          <p:cNvPr id="9" name="Imagem 8" descr="Uma imagem contendo comida&#10;&#10;Descrição gerada automaticamente">
            <a:extLst>
              <a:ext uri="{FF2B5EF4-FFF2-40B4-BE49-F238E27FC236}">
                <a16:creationId xmlns:a16="http://schemas.microsoft.com/office/drawing/2014/main" id="{09971029-4060-514D-B621-42750C908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2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A16CFC01-4FF9-6C4D-992D-CC77666BDC2B}"/>
              </a:ext>
            </a:extLst>
          </p:cNvPr>
          <p:cNvSpPr txBox="1">
            <a:spLocks/>
          </p:cNvSpPr>
          <p:nvPr/>
        </p:nvSpPr>
        <p:spPr>
          <a:xfrm>
            <a:off x="1143000" y="5701654"/>
            <a:ext cx="6858000" cy="546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400" dirty="0">
                <a:solidFill>
                  <a:srgbClr val="004382"/>
                </a:solidFill>
                <a:latin typeface="+mj-lt"/>
              </a:rPr>
              <a:t>Legenda da imagem</a:t>
            </a:r>
          </a:p>
        </p:txBody>
      </p:sp>
      <p:pic>
        <p:nvPicPr>
          <p:cNvPr id="8" name="Imagem 7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937BEB1E-7D2D-C34A-A7DC-CC39D8F2C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9" y="952210"/>
            <a:ext cx="6301441" cy="4453769"/>
          </a:xfrm>
          <a:prstGeom prst="rect">
            <a:avLst/>
          </a:prstGeom>
        </p:spPr>
      </p:pic>
      <p:pic>
        <p:nvPicPr>
          <p:cNvPr id="7" name="Imagem 6" descr="Uma imagem contendo comida&#10;&#10;Descrição gerada automaticamente">
            <a:extLst>
              <a:ext uri="{FF2B5EF4-FFF2-40B4-BE49-F238E27FC236}">
                <a16:creationId xmlns:a16="http://schemas.microsoft.com/office/drawing/2014/main" id="{A63897B1-4477-4E4B-84AD-9DAD6CF54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7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raquete, balançando, bola, segurando&#10;&#10;Descrição gerada automaticamente">
            <a:extLst>
              <a:ext uri="{FF2B5EF4-FFF2-40B4-BE49-F238E27FC236}">
                <a16:creationId xmlns:a16="http://schemas.microsoft.com/office/drawing/2014/main" id="{90CE5B5C-E711-DE46-8727-181C0969E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ubtítulo 2">
            <a:extLst>
              <a:ext uri="{FF2B5EF4-FFF2-40B4-BE49-F238E27FC236}">
                <a16:creationId xmlns:a16="http://schemas.microsoft.com/office/drawing/2014/main" id="{98FABF29-7F22-FF4C-A68A-E66B42737331}"/>
              </a:ext>
            </a:extLst>
          </p:cNvPr>
          <p:cNvSpPr txBox="1">
            <a:spLocks/>
          </p:cNvSpPr>
          <p:nvPr/>
        </p:nvSpPr>
        <p:spPr>
          <a:xfrm>
            <a:off x="1143000" y="4571857"/>
            <a:ext cx="6858000" cy="8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000" b="1" spc="300" dirty="0" err="1">
                <a:solidFill>
                  <a:srgbClr val="ED8B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sc.senac.br</a:t>
            </a:r>
            <a:endParaRPr lang="pt-BR" sz="2000" b="1" spc="300" dirty="0">
              <a:solidFill>
                <a:srgbClr val="ED8B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19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7AD7B2D6A23C24491F6DFB6927815CD" ma:contentTypeVersion="12" ma:contentTypeDescription="Crie um novo documento." ma:contentTypeScope="" ma:versionID="5893ec13e87d5b7714b6aebc9df2a5d6">
  <xsd:schema xmlns:xsd="http://www.w3.org/2001/XMLSchema" xmlns:xs="http://www.w3.org/2001/XMLSchema" xmlns:p="http://schemas.microsoft.com/office/2006/metadata/properties" xmlns:ns2="e2382a8d-b5c4-4898-b626-0f66621069e3" xmlns:ns3="44d5fbf2-0957-46a1-a3c9-06d9d2313515" targetNamespace="http://schemas.microsoft.com/office/2006/metadata/properties" ma:root="true" ma:fieldsID="528bdabd324b0f61d5cccb13a04764b3" ns2:_="" ns3:_="">
    <xsd:import namespace="e2382a8d-b5c4-4898-b626-0f66621069e3"/>
    <xsd:import namespace="44d5fbf2-0957-46a1-a3c9-06d9d23135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82a8d-b5c4-4898-b626-0f66621069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424f432f-11f8-460c-80fa-0ed9f17ae9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d5fbf2-0957-46a1-a3c9-06d9d231351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3735632-d135-4a97-a78b-b449707fb133}" ma:internalName="TaxCatchAll" ma:showField="CatchAllData" ma:web="44d5fbf2-0957-46a1-a3c9-06d9d231351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382a8d-b5c4-4898-b626-0f66621069e3">
      <Terms xmlns="http://schemas.microsoft.com/office/infopath/2007/PartnerControls"/>
    </lcf76f155ced4ddcb4097134ff3c332f>
    <TaxCatchAll xmlns="44d5fbf2-0957-46a1-a3c9-06d9d2313515" xsi:nil="true"/>
  </documentManagement>
</p:properties>
</file>

<file path=customXml/itemProps1.xml><?xml version="1.0" encoding="utf-8"?>
<ds:datastoreItem xmlns:ds="http://schemas.openxmlformats.org/officeDocument/2006/customXml" ds:itemID="{531F3AA0-FE11-4D5D-8CB7-FE16CE8CE5FB}"/>
</file>

<file path=customXml/itemProps2.xml><?xml version="1.0" encoding="utf-8"?>
<ds:datastoreItem xmlns:ds="http://schemas.openxmlformats.org/officeDocument/2006/customXml" ds:itemID="{1E853C5B-3B51-4802-92D9-3D14C2505957}"/>
</file>

<file path=customXml/itemProps3.xml><?xml version="1.0" encoding="utf-8"?>
<ds:datastoreItem xmlns:ds="http://schemas.openxmlformats.org/officeDocument/2006/customXml" ds:itemID="{DAF0FE9E-8C8E-4670-913E-FCD4E1EA0DA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183</Words>
  <Application>Microsoft Office PowerPoint</Application>
  <PresentationFormat>Apresentação na tela (4:3)</PresentationFormat>
  <Paragraphs>19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APRESENTAÇÃO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Nicolas Martins Maciel</dc:creator>
  <cp:lastModifiedBy>Beatriz Pereira Zago</cp:lastModifiedBy>
  <cp:revision>7</cp:revision>
  <dcterms:created xsi:type="dcterms:W3CDTF">2020-08-21T15:35:10Z</dcterms:created>
  <dcterms:modified xsi:type="dcterms:W3CDTF">2020-10-08T16:34:41Z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0x010100E7AD7B2D6A23C24491F6DFB6927815CD</vt:lpwstr>
  </property>
</Properties>
</file>